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8247-D3CF-4D8E-9EAB-B37CBA464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531BA-29FC-4570-87DB-96EC74187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52E3-4078-4546-B4E5-E0E8C406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7AAF-5038-4551-A33F-67162EB2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F985-EF50-4248-9CC2-F38705EE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34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F68A-215C-40CB-B8CB-B5686491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22E87-552A-4ACA-B316-F190A19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6DFB-89B6-43C9-B025-8389B139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F9D-AF26-4152-8720-1D4599B2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3F1D-D4B8-44E2-8BD6-16F3453F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81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6321B-7565-4EDF-A473-9CCD88512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4C6CE-6B4B-4152-9A9F-7FF1798EB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66C-AB7C-4505-9866-4BC7EE67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A7B5F-DBDE-4278-AF5A-A270F45C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E3A9-ECF9-42DC-B9B4-F9848DB0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498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00B6-CE55-4A8F-A429-B300A5FE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E49C-1F9C-4C01-924B-47D645480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BA76C-7CAD-47C2-8125-668002F9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4571D-E476-405F-B500-CA470988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43E2-93BB-4D01-B537-44558EF0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97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6AEE-874D-4140-B171-71CB950B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E582F-BA07-4459-9914-E2FF37E7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54A02-DB88-4027-A67D-6D05E742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7298-4132-4DCB-A1CC-82A39A39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0A8BC-CB46-42A9-9B38-452AF9D0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34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4628-D4AC-423E-AD5F-99CD2907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DD80-054C-4519-9D38-BF338AC0D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B25C9-209E-4CA6-B7BD-D27E9DE31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CC24C-45CD-43DE-BD3B-92ABFD96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7A982-54A1-4025-B6E0-86A33407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8F5DC-7DE3-4548-ADD1-FE2DE185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22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B34-F1E9-4CDB-A72B-A440182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9AE53-37C1-4F87-930C-5C2CD308E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EEC81-1E92-4553-A0B4-4BAA847D1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153DE-8A86-4CB3-B5FE-4A5A68447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CAED2-55AB-4A5A-9D15-5655724C1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CF96F-C07A-4F63-B608-8470D12C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E2FBF-EF13-421C-8D2A-AB69CD46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A1963-DEFD-4A1B-B181-8E5530CD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59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2AF8-C3E7-4782-814F-5480B65F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9D6CE-52C9-4638-87F9-B56B62B6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327B-57D7-4B86-AD5E-9DFFDEAF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DFF98-8BE0-4DC0-97B6-E0094A6C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39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C5353-CA93-4670-AB65-654A4C2B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AE36E-4BBC-4845-8F61-5FC757E0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BC2A6-EF83-4E2F-A622-B5AE212D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52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FE54-11BB-4FBD-AE62-DB02ABBA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A05B-25C0-48F5-B2E0-BCD9EBB00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F8304-C70F-4650-B46E-EF20B07E3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00896-D17B-418B-985F-9CD29396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E35F6-A4F3-4AFE-A45C-7419D750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E73B1-BF3F-4951-BC50-194679DF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12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D509-CFCA-4E53-A72C-4623BE7E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6D073-D05B-4B71-BA65-00F9B4105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79CD3-991E-4BCC-A162-3067448A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E4B33-2096-4CA9-84B2-7E3FBED3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3B52F-8CCF-4FD8-B3FC-E2F6823E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0D27-DF6E-449B-9604-9AE57C51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34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3E3FF-5B35-43DF-8B5A-C8D9C157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1E287-3AFE-4A64-8137-36AA04CCE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2D01E-E3CE-4DB9-A376-FCA5E1C0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80AF-B725-4C90-9FBA-183F96A4ABD9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7E84B-C06B-4E6F-B380-C92EE460F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CA65-928E-4C96-8F43-F7CCD1433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1C34-7A52-4538-8B1A-26CBEA4065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550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97EB-6F2C-4418-896E-7798CFDCE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5424A-F7ED-4ED0-8133-F1A7DC929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03D88-39EA-4D46-9DEF-E9975A23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40" y="0"/>
            <a:ext cx="10313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FB46C-DB39-481C-A076-61045651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79" y="0"/>
            <a:ext cx="1020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A0111-66E6-4406-B2F1-723F8EB8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1" y="0"/>
            <a:ext cx="10283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7F75E-BBB4-4D7A-8031-2D487BF5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76" y="0"/>
            <a:ext cx="9688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5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E03D0-23F3-424E-89E3-A3D62F53E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03" y="0"/>
            <a:ext cx="991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5383B-A111-4625-A9B0-B7400123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02" y="0"/>
            <a:ext cx="10122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621D0-C3A6-429E-A712-4F19E031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04" y="0"/>
            <a:ext cx="9611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Kaspars Jansons</dc:creator>
  <cp:lastModifiedBy>Kaspars Jansons</cp:lastModifiedBy>
  <cp:revision>1</cp:revision>
  <dcterms:created xsi:type="dcterms:W3CDTF">2025-10-02T12:05:21Z</dcterms:created>
  <dcterms:modified xsi:type="dcterms:W3CDTF">2025-10-02T12:05:33Z</dcterms:modified>
</cp:coreProperties>
</file>